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66" r:id="rId5"/>
    <p:sldId id="257" r:id="rId6"/>
    <p:sldId id="259" r:id="rId7"/>
    <p:sldId id="265" r:id="rId8"/>
    <p:sldId id="260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B5F1F6-76A7-423B-BA60-EAA3B216E4B8}" type="datetimeFigureOut">
              <a:rPr lang="sk-SK" smtClean="0"/>
              <a:t>18.6.2018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486400-E3BB-4A17-A136-B6693A7BD64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rOVS0j4U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er.sk/kremnica-a-okolie/historicke-a-technicke-zaujimavosti-mesta-a-expozicie/1-podzemna-vodna-elektraren-v-europe.html" TargetMode="External"/><Relationship Id="rId2" Type="http://schemas.openxmlformats.org/officeDocument/2006/relationships/hyperlink" Target="https://www.aktuality.sk/clanok/306359/foto-svetovy-unikat-v-kremnici-nachadza-sa-hlboko-pod-zemo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fil.kultury.sk/sk/turcecky-vodovod-a-podzemna-elektrare%C5%88-kremni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056784" cy="1728192"/>
          </a:xfrm>
        </p:spPr>
        <p:txBody>
          <a:bodyPr/>
          <a:lstStyle/>
          <a:p>
            <a:r>
              <a:rPr lang="sk-SK" sz="5400" dirty="0" smtClean="0"/>
              <a:t>Podzemná elektráreň Kremnica</a:t>
            </a:r>
            <a:endParaRPr lang="sk-SK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5445224"/>
            <a:ext cx="6400800" cy="12192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Viktória </a:t>
            </a:r>
            <a:r>
              <a:rPr lang="sk-SK" dirty="0" err="1" smtClean="0"/>
              <a:t>Boháčová</a:t>
            </a:r>
            <a:endParaRPr lang="sk-SK" dirty="0" smtClean="0"/>
          </a:p>
          <a:p>
            <a:r>
              <a:rPr lang="sk-SK" dirty="0" smtClean="0"/>
              <a:t>Gymnázium Milana </a:t>
            </a:r>
            <a:r>
              <a:rPr lang="sk-SK" dirty="0" err="1" smtClean="0"/>
              <a:t>Rúfusa</a:t>
            </a:r>
            <a:r>
              <a:rPr lang="sk-SK" dirty="0" smtClean="0"/>
              <a:t> </a:t>
            </a:r>
          </a:p>
          <a:p>
            <a:r>
              <a:rPr lang="sk-SK" dirty="0" smtClean="0"/>
              <a:t>Žiar nad Hronom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5"/>
            <a:ext cx="4617220" cy="32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04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r>
              <a:rPr lang="sk-SK" dirty="0"/>
              <a:t>Ide o najhlbšie položenú podzemnú elektráreň v Európe</a:t>
            </a:r>
            <a:r>
              <a:rPr lang="sk-SK" dirty="0" smtClean="0"/>
              <a:t>. Je to svetový unikát.</a:t>
            </a:r>
          </a:p>
          <a:p>
            <a:r>
              <a:rPr lang="sk-SK" dirty="0"/>
              <a:t>Výnimočnou je nielen pre jej umiestenie, ale aj preto, že voda na pohon turbín je privádzaná z prítokov rieky Turiec, ktorý ústi do Váhu a odvádzaná je Hlavnou dedičnou štôlňou do rieky Hron.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08" y="3140968"/>
            <a:ext cx="4746104" cy="316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8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72"/>
            <a:ext cx="8229600" cy="1051520"/>
          </a:xfrm>
        </p:spPr>
        <p:txBody>
          <a:bodyPr/>
          <a:lstStyle/>
          <a:p>
            <a:r>
              <a:rPr lang="sk-SK" dirty="0" smtClean="0"/>
              <a:t>História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857403"/>
          </a:xfrm>
        </p:spPr>
        <p:txBody>
          <a:bodyPr>
            <a:normAutofit/>
          </a:bodyPr>
          <a:lstStyle/>
          <a:p>
            <a:r>
              <a:rPr lang="sk-SK" dirty="0" smtClean="0"/>
              <a:t>Pri </a:t>
            </a:r>
            <a:r>
              <a:rPr lang="sk-SK" dirty="0"/>
              <a:t>razení banskej Hlavnej dedičnej štôlni v Kremnici narazili vtedajší obyvatelia namiesto zlata na termálnu </a:t>
            </a:r>
            <a:r>
              <a:rPr lang="sk-SK" dirty="0" smtClean="0"/>
              <a:t>vodu.</a:t>
            </a:r>
            <a:endParaRPr lang="sk-SK" dirty="0"/>
          </a:p>
          <a:p>
            <a:r>
              <a:rPr lang="sk-SK" dirty="0"/>
              <a:t>Voda, ktorá sa zachytáva v deviatich prameňoch, pôvodne slúžila na poháňanie mlecích strojov, drvičov a úpravu rúd. </a:t>
            </a:r>
            <a:r>
              <a:rPr lang="sk-SK" dirty="0" smtClean="0"/>
              <a:t>Elektráreň sa komplete dobudovala pred druhou svetovou vojnou v roku 1921.</a:t>
            </a:r>
          </a:p>
          <a:p>
            <a:r>
              <a:rPr lang="sk-SK" dirty="0" smtClean="0"/>
              <a:t>Nachádza </a:t>
            </a:r>
            <a:r>
              <a:rPr lang="sk-SK" dirty="0"/>
              <a:t>sa v hĺbke 245 metrov pod zemou a poháňajú ju 3 </a:t>
            </a:r>
            <a:r>
              <a:rPr lang="sk-SK" dirty="0" err="1" smtClean="0"/>
              <a:t>Peltonové</a:t>
            </a:r>
            <a:r>
              <a:rPr lang="sk-SK" dirty="0" smtClean="0"/>
              <a:t> </a:t>
            </a:r>
            <a:r>
              <a:rPr lang="sk-SK" dirty="0"/>
              <a:t>turbíny.</a:t>
            </a:r>
          </a:p>
          <a:p>
            <a:r>
              <a:rPr lang="sk-SK" dirty="0"/>
              <a:t>Celý objekt je označovaný ako technická pamiatka. 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844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ok vyhÄ¾adÃ¡vania obrÃ¡zkov pre dopyt podzemnÃ¡ elektrÃ¡reÅ kremnica vst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00153"/>
            <a:ext cx="689219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895054" y="5636936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/>
              <a:t>sulinet.hu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353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5390"/>
            <a:ext cx="8229600" cy="1051520"/>
          </a:xfrm>
        </p:spPr>
        <p:txBody>
          <a:bodyPr/>
          <a:lstStyle/>
          <a:p>
            <a:r>
              <a:rPr lang="sk-SK" dirty="0" smtClean="0"/>
              <a:t>Súčasnosť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Elektráreň je prístupná šachtou </a:t>
            </a:r>
            <a:r>
              <a:rPr lang="sk-SK" dirty="0"/>
              <a:t>č. IV. na južnom okraji </a:t>
            </a:r>
            <a:r>
              <a:rPr lang="sk-SK" dirty="0" smtClean="0"/>
              <a:t>Kremnice.</a:t>
            </a:r>
          </a:p>
          <a:p>
            <a:r>
              <a:rPr lang="sk-SK" dirty="0" smtClean="0"/>
              <a:t>Patrí Kremnickej </a:t>
            </a:r>
            <a:r>
              <a:rPr lang="sk-SK" dirty="0"/>
              <a:t>banskej spoločnosti </a:t>
            </a:r>
            <a:r>
              <a:rPr lang="sk-SK" dirty="0" smtClean="0"/>
              <a:t> </a:t>
            </a:r>
            <a:r>
              <a:rPr lang="sk-SK" dirty="0"/>
              <a:t>a funguje nepretržite 24 hodín denne 365 dní v roku</a:t>
            </a:r>
            <a:r>
              <a:rPr lang="sk-SK" dirty="0" smtClean="0"/>
              <a:t>.</a:t>
            </a:r>
          </a:p>
          <a:p>
            <a:pPr fontAlgn="base"/>
            <a:r>
              <a:rPr lang="sk-SK" dirty="0"/>
              <a:t>Do podzemia majú vstup povolený len zamestnanci.</a:t>
            </a:r>
          </a:p>
          <a:p>
            <a:r>
              <a:rPr lang="sk-SK" dirty="0"/>
              <a:t>V elektrárni sú všetky technológie pôvodné</a:t>
            </a:r>
            <a:r>
              <a:rPr lang="sk-SK" dirty="0" smtClean="0"/>
              <a:t>. Jej tri </a:t>
            </a:r>
            <a:r>
              <a:rPr lang="sk-SK" dirty="0" err="1" smtClean="0"/>
              <a:t>Peltonove</a:t>
            </a:r>
            <a:r>
              <a:rPr lang="sk-SK" dirty="0" smtClean="0"/>
              <a:t> turbíny zásobujú mesto Kremnica dodnes.</a:t>
            </a:r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22835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ok vyhÄ¾adÃ¡vania obrÃ¡zkov pre dopyt podzemnÃ¡ elektrÃ¡reÅ krem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39472" cy="41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99592" y="62068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/>
              </a:rPr>
              <a:t>https://www.youtube.com/watch?v=PgrOVS0j4Us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187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ok vyhÄ¾adÃ¡vania obrÃ¡zkov pre dopyt podzemnÃ¡ elektrÃ¡reÅ kremnica vst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760640" cy="47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6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https://www.aktuality.sk/clanok/306359/foto-svetovy-unikat-v-kremnici-nachadza-sa-hlboko-pod-zemou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www.soler.sk/kremnica-a-okolie/historicke-a-technicke-zaujimavosti-mesta-a-expozicie/1-podzemna-vodna-elektraren-v-europe.html</a:t>
            </a:r>
            <a:endParaRPr lang="sk-SK" dirty="0" smtClean="0"/>
          </a:p>
          <a:p>
            <a:r>
              <a:rPr lang="sk-SK" dirty="0">
                <a:hlinkClick r:id="rId4"/>
              </a:rPr>
              <a:t>https://profil.kultury.sk/sk/turcecky-vodovod-a-podzemna-elektrare%C5%88-kremnica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4587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</TotalTime>
  <Words>186</Words>
  <Application>Microsoft Office PowerPoint</Application>
  <PresentationFormat>Prezentácia na obrazovke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Exekutíva</vt:lpstr>
      <vt:lpstr>Podzemná elektráreň Kremnica</vt:lpstr>
      <vt:lpstr>Prezentácia programu PowerPoint</vt:lpstr>
      <vt:lpstr>História</vt:lpstr>
      <vt:lpstr>Prezentácia programu PowerPoint</vt:lpstr>
      <vt:lpstr>Súčasnosť</vt:lpstr>
      <vt:lpstr>Prezentácia programu PowerPoint</vt:lpstr>
      <vt:lpstr>Prezentácia programu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Podzemná elektráreň Kremnica</dc:title>
  <dc:creator>Vikinka</dc:creator>
  <cp:lastModifiedBy>Vikinka</cp:lastModifiedBy>
  <cp:revision>6</cp:revision>
  <dcterms:created xsi:type="dcterms:W3CDTF">2018-06-18T18:17:04Z</dcterms:created>
  <dcterms:modified xsi:type="dcterms:W3CDTF">2018-06-18T19:17:14Z</dcterms:modified>
</cp:coreProperties>
</file>